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56" r:id="rId4"/>
    <p:sldId id="257" r:id="rId5"/>
    <p:sldId id="264" r:id="rId6"/>
    <p:sldId id="258" r:id="rId7"/>
    <p:sldId id="259" r:id="rId8"/>
    <p:sldId id="260" r:id="rId9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32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F708-57D6-44EF-B783-FABC59101DEC}" type="datetimeFigureOut">
              <a:rPr lang="ru-RU" smtClean="0"/>
              <a:pPr/>
              <a:t>15.02.2010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DC16-F755-442F-803D-0AC5325F160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90" y="1428728"/>
            <a:ext cx="2502983" cy="459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80" y="1428728"/>
            <a:ext cx="2693342" cy="470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80" y="6500826"/>
            <a:ext cx="5643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Шубы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хантов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имеют несколько видов, но у всех есть общие признаки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распашные, двухсторонние (верх из оленьих шкур, подкладка тоже, но бывают  и  из других), полы завязываются замшевыми тесемками, воротник из пушного зверя.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4488" y="571472"/>
            <a:ext cx="356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ХАНТЫ. ЖЕНСКАЯ ШУБА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50" y="4286248"/>
            <a:ext cx="3518445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00042" y="857224"/>
            <a:ext cx="5786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Шьется шапка из оленьего меха в два слоя.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Окололицевая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часть состоит из песцовых или  лисьих хвостов, либо оленьего меха, затем идет полоса из летних 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камусов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оленя, полоса мозаичного орнамента с несложным мотивом «заячьи ушки», «лисий локоть», «оленьи рога» и т.п., по краям вшиты меховые полоски с суконными зубчиками.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Затылочная вставка состоит из лобной части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неблюя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прорези от глаз, ушей и рогов на ней окантованы  мехом и зубчиками из сукна. особенность этих шапок - подвешенные сзади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ровдужных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ремешках украшения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медные трубочки, металлические пластинки, бусы.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2" y="428596"/>
            <a:ext cx="2460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ГОЛОВНОЙ УБОР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42" y="1142976"/>
            <a:ext cx="3122860" cy="45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04" y="6000760"/>
            <a:ext cx="3286148" cy="25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14752" y="1285852"/>
            <a:ext cx="27860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платьях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ернас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выделяют два типа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Tx/>
              <a:buChar char="-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кокетке без швов в плечах и с нагрудным размером, застежкой на пуговицах, отложным воротником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Tx/>
              <a:buChar char="-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Отрезное по талии, лиф без швов на плечах,  с нагрудным разрезом до пояса, на нем планка и пуговицы, воротник небольшой либо большой отложной с оборками.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0800000" flipV="1">
            <a:off x="3786190" y="6715140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Покрой и архитектоника украшений женских рубах из домотканого полотна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306" y="428596"/>
            <a:ext cx="2054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КРОЙ ПЛАТЬЯ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8" y="928662"/>
            <a:ext cx="3056784" cy="1760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84" y="4143372"/>
            <a:ext cx="2143140" cy="269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80" y="895643"/>
            <a:ext cx="2143140" cy="296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32" y="4143372"/>
            <a:ext cx="1466144" cy="397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14290" y="2714612"/>
            <a:ext cx="3714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Тур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лопас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«горла плоскость»)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сак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лопас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«из бисера плоскость» )в форме полумесяца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плетут на двух лесках по принципу вязания крючком.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90" y="6858016"/>
            <a:ext cx="4143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Сак пал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(«ухо из бисера»)-это две длинные полосы нанизанного бисера, соединенные на груди перемычкой, а на шее - полоской из ткани.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1721" y="8072462"/>
            <a:ext cx="428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Сак лак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снизки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бус и металлических украшений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собирают на нитку или леску и заплетают косичкой.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0306" y="357158"/>
            <a:ext cx="190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УКРАШЕНИЯ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8" y="928662"/>
            <a:ext cx="4286280" cy="257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71612" y="3571868"/>
            <a:ext cx="3788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Женская обувь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нэ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вай</a:t>
            </a: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Подразделяется на два типа –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вай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(включает зимнюю и летнюю обувь)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тупор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(зимняя).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84" y="5572132"/>
            <a:ext cx="1928826" cy="256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3315722" y="6256915"/>
            <a:ext cx="3012640" cy="164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928934" y="428596"/>
            <a:ext cx="1073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ОБУВЬ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8802" y="4929190"/>
            <a:ext cx="3143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ОРНАМЕНТ В ОДЕЖДЕ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80" y="1571604"/>
            <a:ext cx="234156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80" y="3357554"/>
            <a:ext cx="2332037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8" y="5143504"/>
            <a:ext cx="23495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80" y="6929454"/>
            <a:ext cx="23495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52" y="1571604"/>
            <a:ext cx="238125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43314" y="3357554"/>
            <a:ext cx="2381250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4752" y="5143504"/>
            <a:ext cx="2368550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43314" y="6929454"/>
            <a:ext cx="2378075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500306" y="57147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ОРНАМЕНТ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670" y="2571736"/>
            <a:ext cx="150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«бубенчики»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аргиш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56" y="4357686"/>
            <a:ext cx="20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«уши зайца»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«стойбище у реки»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108" y="6072198"/>
            <a:ext cx="154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«мастерица»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«мамин узор»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32" y="7858148"/>
            <a:ext cx="188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«кривая сосна»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«много головок»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3380" y="2500298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«боковой»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«украшения»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6190" y="4286248"/>
            <a:ext cx="208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«стойбище»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часельские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озера»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0438" y="6143636"/>
            <a:ext cx="273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Вертикальные орнаменты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для обуви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1942" y="7858148"/>
            <a:ext cx="151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«крючки»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«два крючка»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26" y="1714480"/>
            <a:ext cx="3314700" cy="640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14422" y="571472"/>
            <a:ext cx="4825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СОВРЕМЕННЫЕ ИНТЕРПРИТАЦИИ </a:t>
            </a:r>
          </a:p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ЖЕНСКОГО КОСТЮМА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4913" y="1725613"/>
            <a:ext cx="4448175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380</Words>
  <Application>Microsoft Office PowerPoint</Application>
  <PresentationFormat>Экран (4:3)</PresentationFormat>
  <Paragraphs>41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Siroznka</dc:creator>
  <cp:lastModifiedBy>Siroznka</cp:lastModifiedBy>
  <cp:revision>19</cp:revision>
  <dcterms:created xsi:type="dcterms:W3CDTF">2010-02-08T14:17:31Z</dcterms:created>
  <dcterms:modified xsi:type="dcterms:W3CDTF">2010-02-15T17:47:36Z</dcterms:modified>
</cp:coreProperties>
</file>